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5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8B93A0-AE38-471C-BC1D-70B0FE52F017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0DC472-3BCE-4D35-8FA7-066EB02B23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0028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70256-D9E4-4C86-8AE0-2D84DC6378B2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A1E84A1-5122-43F8-9C51-A39889C785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70256-D9E4-4C86-8AE0-2D84DC6378B2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E84A1-5122-43F8-9C51-A39889C785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70256-D9E4-4C86-8AE0-2D84DC6378B2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E84A1-5122-43F8-9C51-A39889C785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70256-D9E4-4C86-8AE0-2D84DC6378B2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A1E84A1-5122-43F8-9C51-A39889C785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70256-D9E4-4C86-8AE0-2D84DC6378B2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E84A1-5122-43F8-9C51-A39889C7857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70256-D9E4-4C86-8AE0-2D84DC6378B2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E84A1-5122-43F8-9C51-A39889C785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70256-D9E4-4C86-8AE0-2D84DC6378B2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A1E84A1-5122-43F8-9C51-A39889C7857D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70256-D9E4-4C86-8AE0-2D84DC6378B2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E84A1-5122-43F8-9C51-A39889C785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70256-D9E4-4C86-8AE0-2D84DC6378B2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E84A1-5122-43F8-9C51-A39889C785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70256-D9E4-4C86-8AE0-2D84DC6378B2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E84A1-5122-43F8-9C51-A39889C785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70256-D9E4-4C86-8AE0-2D84DC6378B2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E84A1-5122-43F8-9C51-A39889C7857D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BD70256-D9E4-4C86-8AE0-2D84DC6378B2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A1E84A1-5122-43F8-9C51-A39889C7857D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1B5E3125-AC3C-46FC-8D1E-72EB721A4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ОСНОВНЫЕ ПОНЯТИЯ</a:t>
            </a:r>
          </a:p>
        </p:txBody>
      </p:sp>
      <p:sp>
        <p:nvSpPr>
          <p:cNvPr id="10" name="Объект 9">
            <a:extLst>
              <a:ext uri="{FF2B5EF4-FFF2-40B4-BE49-F238E27FC236}">
                <a16:creationId xmlns:a16="http://schemas.microsoft.com/office/drawing/2014/main" id="{8C408C65-8D42-4FDA-B0E8-383F9254D5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b="1" dirty="0"/>
              <a:t>АЛГОРИТМ</a:t>
            </a:r>
          </a:p>
          <a:p>
            <a:pPr marL="0" indent="0">
              <a:buNone/>
            </a:pPr>
            <a:r>
              <a:rPr lang="ru-RU" dirty="0"/>
              <a:t>-набор инструкций или правил, предназначенный для решения одной проблемы.</a:t>
            </a:r>
          </a:p>
          <a:p>
            <a:r>
              <a:rPr lang="ru-RU" b="1" dirty="0"/>
              <a:t>КОМПЬЮТЕРНАЯ ПРОГРАММА</a:t>
            </a:r>
          </a:p>
          <a:p>
            <a:pPr marL="0" indent="0">
              <a:buNone/>
            </a:pPr>
            <a:r>
              <a:rPr lang="ru-RU"/>
              <a:t>- организованный </a:t>
            </a:r>
            <a:r>
              <a:rPr lang="ru-RU" dirty="0"/>
              <a:t>набор инструкций, которые при выполнении реализуют определенную задачу или функцию.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6855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23F221-89D6-43DE-A4D9-411330C81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ОСНОВНЫЕ ПОНЯТИЯ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A1339E8-E2E6-4F10-8558-A27DE72547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b="1" dirty="0"/>
              <a:t>ПЛАТФОРМА 1С: ПРЕДПРИЯТИЕ</a:t>
            </a:r>
          </a:p>
          <a:p>
            <a:pPr>
              <a:buFontTx/>
              <a:buChar char="-"/>
            </a:pPr>
            <a:r>
              <a:rPr lang="ru-RU" sz="3600" b="1" dirty="0"/>
              <a:t>среда исполнения приложения 1С и набор средств для разработки приложения и администрирования.</a:t>
            </a:r>
          </a:p>
          <a:p>
            <a:pPr marL="0" indent="0">
              <a:buNone/>
            </a:pPr>
            <a:r>
              <a:rPr lang="ru-RU" sz="3600" b="1" dirty="0"/>
              <a:t>   КОНФИГУРАЦИЯ</a:t>
            </a:r>
          </a:p>
          <a:p>
            <a:pPr marL="0" indent="0">
              <a:buNone/>
            </a:pPr>
            <a:r>
              <a:rPr lang="ru-RU" sz="3600" b="1" dirty="0"/>
              <a:t>- приложение, созданное с помощью </a:t>
            </a:r>
            <a:r>
              <a:rPr lang="ru-RU" sz="3600" b="1" dirty="0" err="1"/>
              <a:t>кофигуратора</a:t>
            </a:r>
            <a:r>
              <a:rPr lang="ru-RU" sz="3600" b="1" dirty="0"/>
              <a:t> и исполняемое платформой</a:t>
            </a:r>
          </a:p>
          <a:p>
            <a:pPr marL="0" indent="0">
              <a:buNone/>
            </a:pPr>
            <a:endParaRPr lang="ru-RU" sz="3600" b="1" dirty="0"/>
          </a:p>
          <a:p>
            <a:pPr>
              <a:buFontTx/>
              <a:buChar char="-"/>
            </a:pP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2028523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775</TotalTime>
  <Words>62</Words>
  <Application>Microsoft Office PowerPoint</Application>
  <PresentationFormat>Экран (4:3)</PresentationFormat>
  <Paragraphs>10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Calibri</vt:lpstr>
      <vt:lpstr>Franklin Gothic Book</vt:lpstr>
      <vt:lpstr>Franklin Gothic Medium</vt:lpstr>
      <vt:lpstr>Wingdings 2</vt:lpstr>
      <vt:lpstr>Трек</vt:lpstr>
      <vt:lpstr>ОСНОВНЫЕ ПОНЯТИЯ</vt:lpstr>
      <vt:lpstr>ОСНОВНЫЕ ПОНЯТИЯ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Галина</dc:creator>
  <cp:lastModifiedBy>Metodist</cp:lastModifiedBy>
  <cp:revision>56</cp:revision>
  <dcterms:created xsi:type="dcterms:W3CDTF">2022-11-09T11:04:53Z</dcterms:created>
  <dcterms:modified xsi:type="dcterms:W3CDTF">2024-02-21T10:03:09Z</dcterms:modified>
</cp:coreProperties>
</file>