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8" r:id="rId2"/>
    <p:sldId id="334" r:id="rId3"/>
    <p:sldId id="299" r:id="rId4"/>
    <p:sldId id="326" r:id="rId5"/>
    <p:sldId id="324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8B93A0-AE38-471C-BC1D-70B0FE52F017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0DC472-3BCE-4D35-8FA7-066EB02B23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028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256-D9E4-4C86-8AE0-2D84DC6378B2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256-D9E4-4C86-8AE0-2D84DC6378B2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256-D9E4-4C86-8AE0-2D84DC6378B2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256-D9E4-4C86-8AE0-2D84DC6378B2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256-D9E4-4C86-8AE0-2D84DC6378B2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256-D9E4-4C86-8AE0-2D84DC6378B2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256-D9E4-4C86-8AE0-2D84DC6378B2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256-D9E4-4C86-8AE0-2D84DC6378B2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256-D9E4-4C86-8AE0-2D84DC6378B2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256-D9E4-4C86-8AE0-2D84DC6378B2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256-D9E4-4C86-8AE0-2D84DC6378B2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BD70256-D9E4-4C86-8AE0-2D84DC6378B2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galinaromanova3@rambler.r&#1050;&#1086;&#1083;&#1077;&#1089;&#1085;&#1080;&#1082;&#1086;&#1074;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04664"/>
            <a:ext cx="8208912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ГБПОУ МО </a:t>
            </a:r>
          </a:p>
          <a:p>
            <a:pPr algn="r"/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«Луховицкий авиационный техникум»</a:t>
            </a:r>
          </a:p>
          <a:p>
            <a:pPr algn="ctr"/>
            <a:endParaRPr lang="ru-RU" sz="3600" b="1" dirty="0"/>
          </a:p>
          <a:p>
            <a:pPr algn="ctr"/>
            <a:endParaRPr lang="ru-RU" sz="2400" b="1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  <a:p>
            <a:pPr algn="ctr"/>
            <a:endParaRPr lang="ru-RU" sz="2400" b="1" dirty="0"/>
          </a:p>
          <a:p>
            <a:pPr algn="ctr"/>
            <a:endParaRPr lang="ru-RU" sz="2400" b="1" dirty="0"/>
          </a:p>
          <a:p>
            <a:pPr algn="ctr"/>
            <a:r>
              <a:rPr lang="ru-RU" sz="4800" dirty="0"/>
              <a:t>ПРОФЕССИЯ</a:t>
            </a:r>
          </a:p>
          <a:p>
            <a:pPr algn="ctr"/>
            <a:r>
              <a:rPr lang="ru-RU" sz="4800" b="1" dirty="0">
                <a:cs typeface="Aharoni" panose="02010803020104030203" pitchFamily="2" charset="-79"/>
              </a:rPr>
              <a:t>Разработчик мобильных приложений в среде 1С: Предприятие</a:t>
            </a:r>
          </a:p>
          <a:p>
            <a:pPr algn="ctr"/>
            <a:endParaRPr lang="ru-RU" sz="4800" b="1" dirty="0">
              <a:cs typeface="Aharoni" panose="02010803020104030203" pitchFamily="2" charset="-79"/>
            </a:endParaRPr>
          </a:p>
          <a:p>
            <a:pPr algn="ctr"/>
            <a:endParaRPr lang="ru-RU" b="1" i="1" dirty="0">
              <a:solidFill>
                <a:schemeClr val="tx1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49000" y="188640"/>
            <a:ext cx="2092078" cy="187220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214850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C5006B-2C7E-4580-839A-6BA1F68EF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dirty="0"/>
              <a:t>ОБЯЗАННОСТИ разработчика:</a:t>
            </a:r>
            <a:br>
              <a:rPr lang="ru-RU" sz="3600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53FB21-BBC3-4FD5-A747-FD1DBF8AE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200" dirty="0"/>
              <a:t>Разработка и тестирование мобильных приложений для различных платформ (</a:t>
            </a:r>
            <a:r>
              <a:rPr lang="en-US" sz="3200" dirty="0"/>
              <a:t>iOS, Android, Windows Mobile</a:t>
            </a:r>
            <a:r>
              <a:rPr lang="ru-RU" sz="3200" dirty="0"/>
              <a:t>).</a:t>
            </a:r>
          </a:p>
          <a:p>
            <a:r>
              <a:rPr lang="ru-RU" dirty="0"/>
              <a:t>Интеграция мобильных приложений с системой 1С.</a:t>
            </a:r>
          </a:p>
          <a:p>
            <a:r>
              <a:rPr lang="ru-RU" dirty="0"/>
              <a:t>Оптимизация и улучшение производительности приложений.</a:t>
            </a:r>
          </a:p>
          <a:p>
            <a:r>
              <a:rPr lang="ru-RU" dirty="0"/>
              <a:t>Поддержка и сопровождение разработанных мобильных приложений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1121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D31865EB-EDEF-4F1D-9474-72567B1C1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Необходимые НАВЫКИ разработчика:</a:t>
            </a:r>
            <a:b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</a:br>
            <a:endParaRPr lang="ru-RU" sz="3200" b="1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F46D4D5-F703-485A-846F-D3FD541C2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   1. </a:t>
            </a:r>
            <a:r>
              <a:rPr lang="ru-RU" sz="3600" dirty="0"/>
              <a:t>Знание языка программирования 1С.</a:t>
            </a:r>
          </a:p>
          <a:p>
            <a:r>
              <a:rPr lang="ru-RU" sz="3600" dirty="0"/>
              <a:t>2. Знание платформы 1С.</a:t>
            </a:r>
          </a:p>
          <a:p>
            <a:r>
              <a:rPr lang="ru-RU" sz="3600" dirty="0"/>
              <a:t>3. Знание технологий мобильной разработки.</a:t>
            </a:r>
          </a:p>
          <a:p>
            <a:r>
              <a:rPr lang="ru-RU" sz="3600" dirty="0"/>
              <a:t>4. Понимание основных принципов мобильного дизайна.</a:t>
            </a:r>
          </a:p>
          <a:p>
            <a:r>
              <a:rPr lang="ru-RU" sz="3600" dirty="0"/>
              <a:t>5. Тестирование о отладка.</a:t>
            </a:r>
          </a:p>
        </p:txBody>
      </p:sp>
    </p:spTree>
    <p:extLst>
      <p:ext uri="{BB962C8B-B14F-4D97-AF65-F5344CB8AC3E}">
        <p14:creationId xmlns:p14="http://schemas.microsoft.com/office/powerpoint/2010/main" val="3204728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2D798E2-FADF-42BE-8799-F1C862F38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ПЛЮСЫ ПРОФЕССИИ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02DF1E4-5FAB-4D13-BBD0-FFBD59B3C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71182"/>
          </a:xfrm>
        </p:spPr>
        <p:txBody>
          <a:bodyPr>
            <a:noAutofit/>
          </a:bodyPr>
          <a:lstStyle/>
          <a:p>
            <a:r>
              <a:rPr lang="ru-RU" sz="3600" dirty="0"/>
              <a:t>Большой спрос.</a:t>
            </a:r>
          </a:p>
          <a:p>
            <a:r>
              <a:rPr lang="ru-RU" sz="3600" dirty="0"/>
              <a:t>Высокая заработная плата и возможности для фриланса.</a:t>
            </a:r>
          </a:p>
          <a:p>
            <a:r>
              <a:rPr lang="ru-RU" sz="3600" dirty="0"/>
              <a:t>Возможность творческого самовыражения и разработки уникальных приложений.</a:t>
            </a:r>
          </a:p>
          <a:p>
            <a:r>
              <a:rPr lang="ru-RU" sz="3600" dirty="0"/>
              <a:t>Стабильность и устойчивость этой профессии на рынке труда.</a:t>
            </a:r>
          </a:p>
        </p:txBody>
      </p:sp>
    </p:spTree>
    <p:extLst>
      <p:ext uri="{BB962C8B-B14F-4D97-AF65-F5344CB8AC3E}">
        <p14:creationId xmlns:p14="http://schemas.microsoft.com/office/powerpoint/2010/main" val="2280731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45374" y="3244334"/>
            <a:ext cx="46532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Колесников</a:t>
            </a:r>
            <a:r>
              <a:rPr lang="ru-RU" sz="2400" b="1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Никита Юрьевич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3648" y="1196751"/>
            <a:ext cx="685636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Благодарю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25423968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827</TotalTime>
  <Words>131</Words>
  <Application>Microsoft Office PowerPoint</Application>
  <PresentationFormat>Экран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 Unicode MS</vt:lpstr>
      <vt:lpstr>Calibri</vt:lpstr>
      <vt:lpstr>Franklin Gothic Book</vt:lpstr>
      <vt:lpstr>Franklin Gothic Medium</vt:lpstr>
      <vt:lpstr>Times New Roman</vt:lpstr>
      <vt:lpstr>Wingdings 2</vt:lpstr>
      <vt:lpstr>Трек</vt:lpstr>
      <vt:lpstr>Презентация PowerPoint</vt:lpstr>
      <vt:lpstr>ОБЯЗАННОСТИ разработчика: </vt:lpstr>
      <vt:lpstr>Необходимые НАВЫКИ разработчика: </vt:lpstr>
      <vt:lpstr>ПЛЮСЫ ПРОФЕССИИ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Галина</dc:creator>
  <cp:lastModifiedBy>Metodist</cp:lastModifiedBy>
  <cp:revision>61</cp:revision>
  <dcterms:created xsi:type="dcterms:W3CDTF">2022-11-09T11:04:53Z</dcterms:created>
  <dcterms:modified xsi:type="dcterms:W3CDTF">2024-02-20T10:10:02Z</dcterms:modified>
</cp:coreProperties>
</file>